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64" r:id="rId5"/>
    <p:sldId id="262" r:id="rId6"/>
    <p:sldId id="263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961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14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5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607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885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82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524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58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378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54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90B29-85B4-487B-A2A3-CFAA2924F150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FC326-EC2B-4379-88AC-C92BCD1F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67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90B29-85B4-487B-A2A3-CFAA2924F150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FC326-EC2B-4379-88AC-C92BCD1F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56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8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of </a:t>
            </a:r>
            <a:r>
              <a:rPr lang="en-US" dirty="0" smtClean="0"/>
              <a:t>Landmark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Fact 1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Fact 2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Name of City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sz="12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Insert picture of city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0"/>
            <a:r>
              <a:rPr lang="en-US" sz="1200" dirty="0">
                <a:solidFill>
                  <a:prstClr val="black"/>
                </a:solidFill>
              </a:rPr>
              <a:t>Website citation: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612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of </a:t>
            </a:r>
            <a:r>
              <a:rPr lang="en-US" dirty="0" smtClean="0"/>
              <a:t>Landmark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Fact 1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Fact 2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Name of City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sz="12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Insert picture of city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0"/>
            <a:r>
              <a:rPr lang="en-US" sz="1200" dirty="0">
                <a:solidFill>
                  <a:prstClr val="black"/>
                </a:solidFill>
              </a:rPr>
              <a:t>Website citation: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538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of </a:t>
            </a:r>
            <a:r>
              <a:rPr lang="en-US" dirty="0" smtClean="0"/>
              <a:t>Landmark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Fact 1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Fact 2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Name of City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sz="12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Insert picture of city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0"/>
            <a:r>
              <a:rPr lang="en-US" sz="1200" dirty="0">
                <a:solidFill>
                  <a:prstClr val="black"/>
                </a:solidFill>
              </a:rPr>
              <a:t>Website citation: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538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of </a:t>
            </a:r>
            <a:r>
              <a:rPr lang="en-US" dirty="0" smtClean="0"/>
              <a:t>Landmark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Fact 1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Fact 2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Name of City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sz="12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Insert picture of city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0"/>
            <a:r>
              <a:rPr lang="en-US" sz="1200" dirty="0">
                <a:solidFill>
                  <a:prstClr val="black"/>
                </a:solidFill>
              </a:rPr>
              <a:t>Website citation: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538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of </a:t>
            </a:r>
            <a:r>
              <a:rPr lang="en-US" dirty="0" smtClean="0"/>
              <a:t>Landmark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Fact 1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Fact 2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Name of City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sz="12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Insert picture of city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0"/>
            <a:r>
              <a:rPr lang="en-US" sz="1200" dirty="0">
                <a:solidFill>
                  <a:prstClr val="black"/>
                </a:solidFill>
              </a:rPr>
              <a:t>Website citation: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538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in 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Insert map of </a:t>
            </a:r>
            <a:r>
              <a:rPr lang="en-US" dirty="0" smtClean="0"/>
              <a:t>Alabama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0"/>
            <a:endParaRPr lang="en-US" sz="1200" dirty="0" smtClean="0">
              <a:solidFill>
                <a:prstClr val="black"/>
              </a:solidFill>
            </a:endParaRPr>
          </a:p>
          <a:p>
            <a:pPr lvl="0"/>
            <a:endParaRPr lang="en-US" sz="1200" dirty="0">
              <a:solidFill>
                <a:prstClr val="black"/>
              </a:solidFill>
            </a:endParaRPr>
          </a:p>
          <a:p>
            <a:pPr lvl="0"/>
            <a:r>
              <a:rPr lang="en-US" sz="1200" dirty="0" smtClean="0">
                <a:solidFill>
                  <a:prstClr val="black"/>
                </a:solidFill>
              </a:rPr>
              <a:t>Website </a:t>
            </a:r>
            <a:r>
              <a:rPr lang="en-US" sz="1200" dirty="0">
                <a:solidFill>
                  <a:prstClr val="black"/>
                </a:solidFill>
              </a:rPr>
              <a:t>citation: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36519"/>
      </p:ext>
    </p:extLst>
  </p:cSld>
  <p:clrMapOvr>
    <a:masterClrMapping/>
  </p:clrMapOvr>
</p:sld>
</file>

<file path=ppt/theme/theme1.xml><?xml version="1.0" encoding="utf-8"?>
<a:theme xmlns:a="http://schemas.openxmlformats.org/drawingml/2006/main" name="alabama cities and landmar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alabama cities and landmarks</Template>
  <TotalTime>3</TotalTime>
  <Words>97</Words>
  <Application>Microsoft Office PowerPoint</Application>
  <PresentationFormat>On-screen Show (4:3)</PresentationFormat>
  <Paragraphs>107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alabama cities and landmarks</vt:lpstr>
      <vt:lpstr>Name</vt:lpstr>
      <vt:lpstr>Name of Landmark</vt:lpstr>
      <vt:lpstr>Name of Landmark</vt:lpstr>
      <vt:lpstr>Name of Landmark</vt:lpstr>
      <vt:lpstr>Name of Landmark</vt:lpstr>
      <vt:lpstr>Name of Landmark</vt:lpstr>
      <vt:lpstr>Location in Alabama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</dc:title>
  <dc:creator>Jennifer Anders</dc:creator>
  <cp:lastModifiedBy>Jennifer Anders</cp:lastModifiedBy>
  <cp:revision>1</cp:revision>
  <dcterms:created xsi:type="dcterms:W3CDTF">2014-05-19T13:24:18Z</dcterms:created>
  <dcterms:modified xsi:type="dcterms:W3CDTF">2014-05-19T13:27:30Z</dcterms:modified>
</cp:coreProperties>
</file>